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205" autoAdjust="0"/>
  </p:normalViewPr>
  <p:slideViewPr>
    <p:cSldViewPr>
      <p:cViewPr>
        <p:scale>
          <a:sx n="60" d="100"/>
          <a:sy n="60" d="100"/>
        </p:scale>
        <p:origin x="2910" y="9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F962-5B3C-4E5E-9F99-7964E7443752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08036-DD6B-424D-8B1F-1020E8F8B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3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708036-DD6B-424D-8B1F-1020E8F8B8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36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t>12.05.2023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5999" cy="68580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98309" y="768186"/>
            <a:ext cx="5913158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СЕРТИФИКАТ</a:t>
            </a:r>
            <a:endParaRPr lang="uk-UA" sz="7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63526" y="2105993"/>
            <a:ext cx="4782720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167" dirty="0">
                <a:solidFill>
                  <a:schemeClr val="bg2">
                    <a:lumMod val="25000"/>
                  </a:schemeClr>
                </a:solidFill>
              </a:rPr>
              <a:t>Данный сертификат подтверждает, что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2331" y="3498828"/>
            <a:ext cx="6625212" cy="75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167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является участником </a:t>
            </a:r>
            <a:r>
              <a:rPr lang="en-US" sz="2167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IV </a:t>
            </a:r>
            <a:r>
              <a:rPr lang="ru-RU" sz="2167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городских Гагаринских чтений,</a:t>
            </a:r>
          </a:p>
          <a:p>
            <a:pPr algn="ctr"/>
            <a:r>
              <a:rPr lang="ru-RU" sz="2167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прошедшие в 2022-2023 учебном году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49" y="3312016"/>
            <a:ext cx="4408074" cy="495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5849773"/>
            <a:ext cx="2204085" cy="247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331" y="5886920"/>
            <a:ext cx="2204085" cy="24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E522F1-D26F-4190-AC90-69824302E724}"/>
              </a:ext>
            </a:extLst>
          </p:cNvPr>
          <p:cNvSpPr txBox="1"/>
          <p:nvPr/>
        </p:nvSpPr>
        <p:spPr>
          <a:xfrm>
            <a:off x="992560" y="5538989"/>
            <a:ext cx="414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Директор МБОУ Школы №69 </a:t>
            </a:r>
            <a:r>
              <a:rPr lang="ru-RU" dirty="0" err="1"/>
              <a:t>г.о</a:t>
            </a:r>
            <a:r>
              <a:rPr lang="ru-RU" dirty="0"/>
              <a:t>. Самара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ECF8A9-30E3-401F-AC77-24AED70C096A}"/>
              </a:ext>
            </a:extLst>
          </p:cNvPr>
          <p:cNvSpPr txBox="1"/>
          <p:nvPr/>
        </p:nvSpPr>
        <p:spPr>
          <a:xfrm>
            <a:off x="6493331" y="5538989"/>
            <a:ext cx="242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И.В.Хапина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</Words>
  <Application>Microsoft Office PowerPoint</Application>
  <PresentationFormat>Лист A4 (210x297 мм)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Андрей Шишов</cp:lastModifiedBy>
  <cp:revision>25</cp:revision>
  <dcterms:created xsi:type="dcterms:W3CDTF">2015-03-17T15:21:50Z</dcterms:created>
  <dcterms:modified xsi:type="dcterms:W3CDTF">2023-05-12T12:53:04Z</dcterms:modified>
</cp:coreProperties>
</file>