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6548"/>
    <a:srgbClr val="282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972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t>12.05.2023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77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t>12.05.2023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934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t>12.05.2023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30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t>12.05.2023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558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t>12.05.2023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017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t>12.05.2023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090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t>12.05.2023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731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t>12.05.2023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83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t>12.05.2023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11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53"/>
            <a:ext cx="5537730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t>12.05.2023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988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t>12.05.2023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326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A26A-46A6-4AE8-B5E4-962E8D001AEC}" type="datetimeFigureOut">
              <a:rPr lang="uk-UA" smtClean="0"/>
              <a:t>12.05.2023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75C1-13EB-4520-9121-5B06276DDB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46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" y="0"/>
            <a:ext cx="990222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66204" y="1280083"/>
            <a:ext cx="5377370" cy="1192634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150" b="1" cap="all" dirty="0">
                <a:ln w="0">
                  <a:noFill/>
                </a:ln>
                <a:solidFill>
                  <a:srgbClr val="826548"/>
                </a:solidFill>
                <a:latin typeface="+mj-lt"/>
              </a:rPr>
              <a:t>СЕРТИФИКАТ</a:t>
            </a:r>
            <a:endParaRPr lang="uk-UA" sz="7150" b="1" cap="all" dirty="0">
              <a:ln w="0">
                <a:noFill/>
              </a:ln>
              <a:solidFill>
                <a:srgbClr val="826548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63527" y="2383525"/>
            <a:ext cx="4782720" cy="4258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67" dirty="0">
                <a:solidFill>
                  <a:schemeClr val="bg2">
                    <a:lumMod val="25000"/>
                  </a:schemeClr>
                </a:solidFill>
              </a:rPr>
              <a:t>Данный сертификат подтверждает, что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24539" y="3776360"/>
            <a:ext cx="4060791" cy="1092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67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является членом жюри </a:t>
            </a:r>
          </a:p>
          <a:p>
            <a:pPr algn="ctr"/>
            <a:r>
              <a:rPr lang="en-US" sz="2167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IV </a:t>
            </a:r>
            <a:r>
              <a:rPr lang="ru-RU" sz="2167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городских Гагаринских Чтений</a:t>
            </a:r>
          </a:p>
          <a:p>
            <a:pPr algn="ctr"/>
            <a:r>
              <a:rPr lang="ru-RU" sz="2167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 2022-2023 учебном году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49" y="3589548"/>
            <a:ext cx="4408074" cy="49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35" y="5569101"/>
            <a:ext cx="2204085" cy="247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99" y="5606249"/>
            <a:ext cx="2204085" cy="247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02722F-E713-4EB1-A943-30491DE6952C}"/>
              </a:ext>
            </a:extLst>
          </p:cNvPr>
          <p:cNvSpPr txBox="1"/>
          <p:nvPr/>
        </p:nvSpPr>
        <p:spPr>
          <a:xfrm>
            <a:off x="1928664" y="522920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Директор МБОУ Школы №69 </a:t>
            </a:r>
            <a:r>
              <a:rPr lang="ru-RU" dirty="0" err="1"/>
              <a:t>г.о</a:t>
            </a:r>
            <a:r>
              <a:rPr lang="ru-RU" dirty="0"/>
              <a:t>. Самара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AEA39-96DF-4FB3-ABEB-D5FB0417F2BC}"/>
              </a:ext>
            </a:extLst>
          </p:cNvPr>
          <p:cNvSpPr txBox="1"/>
          <p:nvPr/>
        </p:nvSpPr>
        <p:spPr>
          <a:xfrm>
            <a:off x="5961112" y="5229200"/>
            <a:ext cx="2060072" cy="377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И.В.Хапина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443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32</Words>
  <Application>Microsoft Office PowerPoint</Application>
  <PresentationFormat>Лист A4 (210x297 мм)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</dc:creator>
  <cp:lastModifiedBy>Андрей Шишов</cp:lastModifiedBy>
  <cp:revision>23</cp:revision>
  <dcterms:created xsi:type="dcterms:W3CDTF">2015-03-17T15:21:50Z</dcterms:created>
  <dcterms:modified xsi:type="dcterms:W3CDTF">2023-05-12T12:59:07Z</dcterms:modified>
</cp:coreProperties>
</file>